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371" r:id="rId5"/>
    <p:sldId id="377" r:id="rId6"/>
    <p:sldId id="406" r:id="rId7"/>
    <p:sldId id="378" r:id="rId8"/>
    <p:sldId id="376" r:id="rId9"/>
    <p:sldId id="379" r:id="rId10"/>
    <p:sldId id="381" r:id="rId11"/>
    <p:sldId id="380" r:id="rId12"/>
    <p:sldId id="405" r:id="rId13"/>
    <p:sldId id="382" r:id="rId14"/>
    <p:sldId id="383" r:id="rId15"/>
    <p:sldId id="385" r:id="rId16"/>
    <p:sldId id="384" r:id="rId17"/>
    <p:sldId id="386" r:id="rId18"/>
    <p:sldId id="387" r:id="rId19"/>
    <p:sldId id="397" r:id="rId20"/>
    <p:sldId id="400" r:id="rId21"/>
    <p:sldId id="395" r:id="rId22"/>
    <p:sldId id="398" r:id="rId23"/>
    <p:sldId id="401" r:id="rId24"/>
    <p:sldId id="399" r:id="rId25"/>
    <p:sldId id="402" r:id="rId26"/>
    <p:sldId id="403" r:id="rId27"/>
    <p:sldId id="390" r:id="rId28"/>
    <p:sldId id="897" r:id="rId29"/>
    <p:sldId id="898" r:id="rId30"/>
    <p:sldId id="388" r:id="rId31"/>
    <p:sldId id="396" r:id="rId32"/>
    <p:sldId id="410" r:id="rId33"/>
    <p:sldId id="899" r:id="rId34"/>
    <p:sldId id="411" r:id="rId35"/>
    <p:sldId id="412" r:id="rId36"/>
    <p:sldId id="394" r:id="rId37"/>
    <p:sldId id="900" r:id="rId38"/>
    <p:sldId id="407" r:id="rId39"/>
    <p:sldId id="393" r:id="rId40"/>
    <p:sldId id="408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8" d="100"/>
          <a:sy n="118" d="100"/>
        </p:scale>
        <p:origin x="100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Zonghua Gu,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losed-loop feedback control system principle | Download Scientific Diagram">
            <a:extLst>
              <a:ext uri="{FF2B5EF4-FFF2-40B4-BE49-F238E27FC236}">
                <a16:creationId xmlns:a16="http://schemas.microsoft.com/office/drawing/2014/main" id="{46C59437-2776-425D-979D-9A61AD95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56" y="4482334"/>
            <a:ext cx="5177888" cy="22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track.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77075"/>
                <a:ext cx="8816280" cy="2258478"/>
              </a:xfrm>
              <a:blipFill>
                <a:blip r:embed="rId3"/>
                <a:stretch>
                  <a:fillRect l="-760" t="-4595" b="-21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6504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/>
                  <a:t>https://classroom.udacity.com/courses/cs373/lessons/48743150/concepts/f9fe06f9-9b1c-40b1-b9ad-312ca92be287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2"/>
                <a:stretch>
                  <a:fillRect l="-815" t="-4000" r="-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42" y="3436441"/>
            <a:ext cx="5729315" cy="3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3399</TotalTime>
  <Words>3610</Words>
  <Application>Microsoft Office PowerPoint</Application>
  <PresentationFormat>On-screen Show (4:3)</PresentationFormat>
  <Paragraphs>373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157</cp:revision>
  <dcterms:created xsi:type="dcterms:W3CDTF">2020-03-03T09:50:33Z</dcterms:created>
  <dcterms:modified xsi:type="dcterms:W3CDTF">2021-05-03T18:14:13Z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